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9"/>
  </p:sldMasterIdLst>
  <p:notesMasterIdLst>
    <p:notesMasterId r:id="rId94"/>
  </p:notesMasterIdLst>
  <p:handoutMasterIdLst>
    <p:handoutMasterId r:id="rId95"/>
  </p:handoutMasterIdLst>
  <p:sldIdLst>
    <p:sldId id="346" r:id="rId70"/>
    <p:sldId id="347" r:id="rId71"/>
    <p:sldId id="352" r:id="rId72"/>
    <p:sldId id="348" r:id="rId73"/>
    <p:sldId id="354" r:id="rId74"/>
    <p:sldId id="355" r:id="rId75"/>
    <p:sldId id="361" r:id="rId76"/>
    <p:sldId id="360" r:id="rId77"/>
    <p:sldId id="353" r:id="rId78"/>
    <p:sldId id="356" r:id="rId79"/>
    <p:sldId id="357" r:id="rId80"/>
    <p:sldId id="359" r:id="rId81"/>
    <p:sldId id="349" r:id="rId82"/>
    <p:sldId id="362" r:id="rId83"/>
    <p:sldId id="368" r:id="rId84"/>
    <p:sldId id="369" r:id="rId85"/>
    <p:sldId id="363" r:id="rId86"/>
    <p:sldId id="358" r:id="rId87"/>
    <p:sldId id="350" r:id="rId88"/>
    <p:sldId id="364" r:id="rId89"/>
    <p:sldId id="365" r:id="rId90"/>
    <p:sldId id="366" r:id="rId91"/>
    <p:sldId id="351" r:id="rId92"/>
    <p:sldId id="367" r:id="rId93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ek, Lindsay" initials="SL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8000"/>
    <a:srgbClr val="FF6600"/>
    <a:srgbClr val="C00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5" autoAdjust="0"/>
    <p:restoredTop sz="90564" autoAdjust="0"/>
  </p:normalViewPr>
  <p:slideViewPr>
    <p:cSldViewPr>
      <p:cViewPr varScale="1">
        <p:scale>
          <a:sx n="61" d="100"/>
          <a:sy n="61" d="100"/>
        </p:scale>
        <p:origin x="1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76" Type="http://schemas.openxmlformats.org/officeDocument/2006/relationships/slide" Target="slides/slide7.xml"/><Relationship Id="rId84" Type="http://schemas.openxmlformats.org/officeDocument/2006/relationships/slide" Target="slides/slide15.xml"/><Relationship Id="rId89" Type="http://schemas.openxmlformats.org/officeDocument/2006/relationships/slide" Target="slides/slide20.xml"/><Relationship Id="rId97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2.xml"/><Relationship Id="rId92" Type="http://schemas.openxmlformats.org/officeDocument/2006/relationships/slide" Target="slides/slide23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66" Type="http://schemas.openxmlformats.org/officeDocument/2006/relationships/customXml" Target="../customXml/item66.xml"/><Relationship Id="rId74" Type="http://schemas.openxmlformats.org/officeDocument/2006/relationships/slide" Target="slides/slide5.xml"/><Relationship Id="rId79" Type="http://schemas.openxmlformats.org/officeDocument/2006/relationships/slide" Target="slides/slide10.xml"/><Relationship Id="rId87" Type="http://schemas.openxmlformats.org/officeDocument/2006/relationships/slide" Target="slides/slide18.xml"/><Relationship Id="rId5" Type="http://schemas.openxmlformats.org/officeDocument/2006/relationships/customXml" Target="../customXml/item5.xml"/><Relationship Id="rId61" Type="http://schemas.openxmlformats.org/officeDocument/2006/relationships/customXml" Target="../customXml/item61.xml"/><Relationship Id="rId82" Type="http://schemas.openxmlformats.org/officeDocument/2006/relationships/slide" Target="slides/slide13.xml"/><Relationship Id="rId90" Type="http://schemas.openxmlformats.org/officeDocument/2006/relationships/slide" Target="slides/slide21.xml"/><Relationship Id="rId95" Type="http://schemas.openxmlformats.org/officeDocument/2006/relationships/handoutMaster" Target="handoutMasters/handoutMaster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slideMaster" Target="slideMasters/slideMaster1.xml"/><Relationship Id="rId77" Type="http://schemas.openxmlformats.org/officeDocument/2006/relationships/slide" Target="slides/slide8.xml"/><Relationship Id="rId100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3.xml"/><Relationship Id="rId80" Type="http://schemas.openxmlformats.org/officeDocument/2006/relationships/slide" Target="slides/slide11.xml"/><Relationship Id="rId85" Type="http://schemas.openxmlformats.org/officeDocument/2006/relationships/slide" Target="slides/slide16.xml"/><Relationship Id="rId93" Type="http://schemas.openxmlformats.org/officeDocument/2006/relationships/slide" Target="slides/slide24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slide" Target="slides/slide1.xml"/><Relationship Id="rId75" Type="http://schemas.openxmlformats.org/officeDocument/2006/relationships/slide" Target="slides/slide6.xml"/><Relationship Id="rId83" Type="http://schemas.openxmlformats.org/officeDocument/2006/relationships/slide" Target="slides/slide14.xml"/><Relationship Id="rId88" Type="http://schemas.openxmlformats.org/officeDocument/2006/relationships/slide" Target="slides/slide19.xml"/><Relationship Id="rId91" Type="http://schemas.openxmlformats.org/officeDocument/2006/relationships/slide" Target="slides/slide22.xml"/><Relationship Id="rId96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slide" Target="slides/slide4.xml"/><Relationship Id="rId78" Type="http://schemas.openxmlformats.org/officeDocument/2006/relationships/slide" Target="slides/slide9.xml"/><Relationship Id="rId81" Type="http://schemas.openxmlformats.org/officeDocument/2006/relationships/slide" Target="slides/slide12.xml"/><Relationship Id="rId86" Type="http://schemas.openxmlformats.org/officeDocument/2006/relationships/slide" Target="slides/slide17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CE0E1-B863-4287-B196-97D18F9DC6CC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CAC088-9D17-4BF5-9C65-9A8B92506B80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3200" dirty="0">
            <a:solidFill>
              <a:srgbClr val="FFFF00"/>
            </a:solidFill>
          </a:endParaRPr>
        </a:p>
      </dgm:t>
    </dgm:pt>
    <dgm:pt modelId="{4BE594D0-D270-4D76-BC07-B9A915DE44D5}" type="parTrans" cxnId="{951F8B03-7B8E-44C3-9735-7B750733D7D5}">
      <dgm:prSet/>
      <dgm:spPr/>
      <dgm:t>
        <a:bodyPr/>
        <a:lstStyle/>
        <a:p>
          <a:endParaRPr lang="en-US"/>
        </a:p>
      </dgm:t>
    </dgm:pt>
    <dgm:pt modelId="{27FA1243-4BC0-47D2-BE80-9855AAABF77F}" type="sibTrans" cxnId="{951F8B03-7B8E-44C3-9735-7B750733D7D5}">
      <dgm:prSet/>
      <dgm:spPr/>
      <dgm:t>
        <a:bodyPr/>
        <a:lstStyle/>
        <a:p>
          <a:endParaRPr lang="en-US"/>
        </a:p>
      </dgm:t>
    </dgm:pt>
    <dgm:pt modelId="{76305148-EEE6-4966-B1AC-472D9A663057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FAB45D6B-2851-4A3F-9409-6C583BFDF7BA}" type="parTrans" cxnId="{A73732C8-E325-487A-96C6-2304AEA4D738}">
      <dgm:prSet/>
      <dgm:spPr/>
      <dgm:t>
        <a:bodyPr/>
        <a:lstStyle/>
        <a:p>
          <a:endParaRPr lang="en-US"/>
        </a:p>
      </dgm:t>
    </dgm:pt>
    <dgm:pt modelId="{CD06CF8B-37DF-4774-AE97-1E88D6610013}" type="sibTrans" cxnId="{A73732C8-E325-487A-96C6-2304AEA4D738}">
      <dgm:prSet/>
      <dgm:spPr/>
      <dgm:t>
        <a:bodyPr/>
        <a:lstStyle/>
        <a:p>
          <a:endParaRPr lang="en-US"/>
        </a:p>
      </dgm:t>
    </dgm:pt>
    <dgm:pt modelId="{AB6F5B6D-97B3-4AAD-A7B4-A48C52AAF31D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CBD7674-2F5E-47D4-8C8D-B33C9E9A9701}" type="parTrans" cxnId="{3D6C36BE-C7E8-4DCF-9838-D9FADD8A6759}">
      <dgm:prSet/>
      <dgm:spPr/>
      <dgm:t>
        <a:bodyPr/>
        <a:lstStyle/>
        <a:p>
          <a:endParaRPr lang="en-US"/>
        </a:p>
      </dgm:t>
    </dgm:pt>
    <dgm:pt modelId="{8A3BACFD-6D29-4166-AAC5-536C3AA96B41}" type="sibTrans" cxnId="{3D6C36BE-C7E8-4DCF-9838-D9FADD8A6759}">
      <dgm:prSet/>
      <dgm:spPr/>
      <dgm:t>
        <a:bodyPr/>
        <a:lstStyle/>
        <a:p>
          <a:endParaRPr lang="en-US"/>
        </a:p>
      </dgm:t>
    </dgm:pt>
    <dgm:pt modelId="{6A6B0C05-3A2A-48D2-9996-017FA5F4A19F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0A994B93-6468-43BF-BE00-4336D8C67708}" type="sibTrans" cxnId="{F22DA967-52ED-451A-81C4-0D2E93E4D462}">
      <dgm:prSet/>
      <dgm:spPr/>
      <dgm:t>
        <a:bodyPr/>
        <a:lstStyle/>
        <a:p>
          <a:endParaRPr lang="en-US"/>
        </a:p>
      </dgm:t>
    </dgm:pt>
    <dgm:pt modelId="{CB1F3A62-B119-4031-9068-D3A392D714AD}" type="parTrans" cxnId="{F22DA967-52ED-451A-81C4-0D2E93E4D462}">
      <dgm:prSet/>
      <dgm:spPr/>
      <dgm:t>
        <a:bodyPr/>
        <a:lstStyle/>
        <a:p>
          <a:endParaRPr lang="en-US"/>
        </a:p>
      </dgm:t>
    </dgm:pt>
    <dgm:pt modelId="{20CDBF4F-E6DE-48C0-A49C-43AFBB6C535F}" type="pres">
      <dgm:prSet presAssocID="{FCFCE0E1-B863-4287-B196-97D18F9DC6C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FD6469-75FE-47B4-AA54-20FEBA92FD00}" type="pres">
      <dgm:prSet presAssocID="{FCFCE0E1-B863-4287-B196-97D18F9DC6CC}" presName="diamond" presStyleLbl="bgShp" presStyleIdx="0" presStyleCnt="1" custScaleX="130000"/>
      <dgm:spPr>
        <a:solidFill>
          <a:schemeClr val="accent2">
            <a:lumMod val="60000"/>
            <a:lumOff val="40000"/>
            <a:alpha val="49000"/>
          </a:schemeClr>
        </a:solidFill>
      </dgm:spPr>
      <dgm:t>
        <a:bodyPr/>
        <a:lstStyle/>
        <a:p>
          <a:endParaRPr lang="en-US"/>
        </a:p>
      </dgm:t>
    </dgm:pt>
    <dgm:pt modelId="{E8B3D314-E560-4A2B-A695-E8B3C90CFBB2}" type="pres">
      <dgm:prSet presAssocID="{FCFCE0E1-B863-4287-B196-97D18F9DC6CC}" presName="quad1" presStyleLbl="node1" presStyleIdx="0" presStyleCnt="4" custScaleX="93733" custScaleY="93732" custLinFactNeighborX="-67378" custLinFactNeighborY="-186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30BB1A-0A1C-4FDF-82C8-A1E32E8B5564}" type="pres">
      <dgm:prSet presAssocID="{FCFCE0E1-B863-4287-B196-97D18F9DC6CC}" presName="quad2" presStyleLbl="node1" presStyleIdx="1" presStyleCnt="4" custScaleX="93733" custScaleY="94302" custLinFactNeighborX="-52280" custLinFactNeighborY="-178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3B7BE-3F7F-4319-BC83-68A76A776006}" type="pres">
      <dgm:prSet presAssocID="{FCFCE0E1-B863-4287-B196-97D18F9DC6CC}" presName="quad3" presStyleLbl="node1" presStyleIdx="2" presStyleCnt="4" custScaleX="93731" custScaleY="90874" custLinFactX="77921" custLinFactY="-22369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805283-279A-47B8-96D5-F3E4CF75FAFF}" type="pres">
      <dgm:prSet presAssocID="{FCFCE0E1-B863-4287-B196-97D18F9DC6CC}" presName="quad4" presStyleLbl="node1" presStyleIdx="3" presStyleCnt="4" custScaleX="100285" custScaleY="97436" custLinFactNeighborX="-66952" custLinFactNeighborY="159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20885B-392A-43FE-AB87-ABBE7573F64E}" type="presOf" srcId="{AB6F5B6D-97B3-4AAD-A7B4-A48C52AAF31D}" destId="{39805283-279A-47B8-96D5-F3E4CF75FAFF}" srcOrd="0" destOrd="0" presId="urn:microsoft.com/office/officeart/2005/8/layout/matrix3"/>
    <dgm:cxn modelId="{F22DA967-52ED-451A-81C4-0D2E93E4D462}" srcId="{FCFCE0E1-B863-4287-B196-97D18F9DC6CC}" destId="{6A6B0C05-3A2A-48D2-9996-017FA5F4A19F}" srcOrd="2" destOrd="0" parTransId="{CB1F3A62-B119-4031-9068-D3A392D714AD}" sibTransId="{0A994B93-6468-43BF-BE00-4336D8C67708}"/>
    <dgm:cxn modelId="{BDF51DFB-70E1-413E-B214-59265A3A4320}" type="presOf" srcId="{FCFCE0E1-B863-4287-B196-97D18F9DC6CC}" destId="{20CDBF4F-E6DE-48C0-A49C-43AFBB6C535F}" srcOrd="0" destOrd="0" presId="urn:microsoft.com/office/officeart/2005/8/layout/matrix3"/>
    <dgm:cxn modelId="{96DF1E8B-2D5F-496F-A2E3-CAB485DED36C}" type="presOf" srcId="{76305148-EEE6-4966-B1AC-472D9A663057}" destId="{7630BB1A-0A1C-4FDF-82C8-A1E32E8B5564}" srcOrd="0" destOrd="0" presId="urn:microsoft.com/office/officeart/2005/8/layout/matrix3"/>
    <dgm:cxn modelId="{3D6C36BE-C7E8-4DCF-9838-D9FADD8A6759}" srcId="{FCFCE0E1-B863-4287-B196-97D18F9DC6CC}" destId="{AB6F5B6D-97B3-4AAD-A7B4-A48C52AAF31D}" srcOrd="3" destOrd="0" parTransId="{BCBD7674-2F5E-47D4-8C8D-B33C9E9A9701}" sibTransId="{8A3BACFD-6D29-4166-AAC5-536C3AA96B41}"/>
    <dgm:cxn modelId="{57D9A0AD-D0FE-461A-872D-9D61D88F9223}" type="presOf" srcId="{E4CAC088-9D17-4BF5-9C65-9A8B92506B80}" destId="{E8B3D314-E560-4A2B-A695-E8B3C90CFBB2}" srcOrd="0" destOrd="0" presId="urn:microsoft.com/office/officeart/2005/8/layout/matrix3"/>
    <dgm:cxn modelId="{951F8B03-7B8E-44C3-9735-7B750733D7D5}" srcId="{FCFCE0E1-B863-4287-B196-97D18F9DC6CC}" destId="{E4CAC088-9D17-4BF5-9C65-9A8B92506B80}" srcOrd="0" destOrd="0" parTransId="{4BE594D0-D270-4D76-BC07-B9A915DE44D5}" sibTransId="{27FA1243-4BC0-47D2-BE80-9855AAABF77F}"/>
    <dgm:cxn modelId="{A73732C8-E325-487A-96C6-2304AEA4D738}" srcId="{FCFCE0E1-B863-4287-B196-97D18F9DC6CC}" destId="{76305148-EEE6-4966-B1AC-472D9A663057}" srcOrd="1" destOrd="0" parTransId="{FAB45D6B-2851-4A3F-9409-6C583BFDF7BA}" sibTransId="{CD06CF8B-37DF-4774-AE97-1E88D6610013}"/>
    <dgm:cxn modelId="{62DA831C-E8E1-4F05-9D07-594BF45A19AD}" type="presOf" srcId="{6A6B0C05-3A2A-48D2-9996-017FA5F4A19F}" destId="{DFE3B7BE-3F7F-4319-BC83-68A76A776006}" srcOrd="0" destOrd="0" presId="urn:microsoft.com/office/officeart/2005/8/layout/matrix3"/>
    <dgm:cxn modelId="{44B4F51B-CF0D-4569-9A3F-FD889A923349}" type="presParOf" srcId="{20CDBF4F-E6DE-48C0-A49C-43AFBB6C535F}" destId="{63FD6469-75FE-47B4-AA54-20FEBA92FD00}" srcOrd="0" destOrd="0" presId="urn:microsoft.com/office/officeart/2005/8/layout/matrix3"/>
    <dgm:cxn modelId="{11782876-91C3-42DB-B568-D3C7EAEB7970}" type="presParOf" srcId="{20CDBF4F-E6DE-48C0-A49C-43AFBB6C535F}" destId="{E8B3D314-E560-4A2B-A695-E8B3C90CFBB2}" srcOrd="1" destOrd="0" presId="urn:microsoft.com/office/officeart/2005/8/layout/matrix3"/>
    <dgm:cxn modelId="{3FA3949E-0594-4A54-AE6D-320765E7B432}" type="presParOf" srcId="{20CDBF4F-E6DE-48C0-A49C-43AFBB6C535F}" destId="{7630BB1A-0A1C-4FDF-82C8-A1E32E8B5564}" srcOrd="2" destOrd="0" presId="urn:microsoft.com/office/officeart/2005/8/layout/matrix3"/>
    <dgm:cxn modelId="{7FAEDDB4-4839-440F-B296-972CD8952899}" type="presParOf" srcId="{20CDBF4F-E6DE-48C0-A49C-43AFBB6C535F}" destId="{DFE3B7BE-3F7F-4319-BC83-68A76A776006}" srcOrd="3" destOrd="0" presId="urn:microsoft.com/office/officeart/2005/8/layout/matrix3"/>
    <dgm:cxn modelId="{E54A8589-66D4-481E-BBA8-E72D52CB0CC1}" type="presParOf" srcId="{20CDBF4F-E6DE-48C0-A49C-43AFBB6C535F}" destId="{39805283-279A-47B8-96D5-F3E4CF75FAF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D6469-75FE-47B4-AA54-20FEBA92FD00}">
      <dsp:nvSpPr>
        <dsp:cNvPr id="0" name=""/>
        <dsp:cNvSpPr/>
      </dsp:nvSpPr>
      <dsp:spPr>
        <a:xfrm>
          <a:off x="114299" y="0"/>
          <a:ext cx="8915400" cy="6858000"/>
        </a:xfrm>
        <a:prstGeom prst="diamond">
          <a:avLst/>
        </a:prstGeom>
        <a:solidFill>
          <a:schemeClr val="accent2">
            <a:lumMod val="60000"/>
            <a:lumOff val="40000"/>
            <a:alpha val="49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3D314-E560-4A2B-A695-E8B3C90CFBB2}">
      <dsp:nvSpPr>
        <dsp:cNvPr id="0" name=""/>
        <dsp:cNvSpPr/>
      </dsp:nvSpPr>
      <dsp:spPr>
        <a:xfrm>
          <a:off x="76213" y="236221"/>
          <a:ext cx="2507001" cy="250697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solidFill>
              <a:srgbClr val="FFFF00"/>
            </a:solidFill>
          </a:endParaRPr>
        </a:p>
      </dsp:txBody>
      <dsp:txXfrm>
        <a:off x="198593" y="358601"/>
        <a:ext cx="2262241" cy="2262214"/>
      </dsp:txXfrm>
    </dsp:sp>
    <dsp:sp modelId="{7630BB1A-0A1C-4FDF-82C8-A1E32E8B5564}">
      <dsp:nvSpPr>
        <dsp:cNvPr id="0" name=""/>
        <dsp:cNvSpPr/>
      </dsp:nvSpPr>
      <dsp:spPr>
        <a:xfrm>
          <a:off x="3360387" y="251467"/>
          <a:ext cx="2507001" cy="252222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200" kern="1200" dirty="0"/>
        </a:p>
      </dsp:txBody>
      <dsp:txXfrm>
        <a:off x="3482769" y="373849"/>
        <a:ext cx="2262237" cy="2277456"/>
      </dsp:txXfrm>
    </dsp:sp>
    <dsp:sp modelId="{DFE3B7BE-3F7F-4319-BC83-68A76A776006}">
      <dsp:nvSpPr>
        <dsp:cNvPr id="0" name=""/>
        <dsp:cNvSpPr/>
      </dsp:nvSpPr>
      <dsp:spPr>
        <a:xfrm>
          <a:off x="6637051" y="381007"/>
          <a:ext cx="2506948" cy="2430534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200" kern="1200" dirty="0"/>
        </a:p>
      </dsp:txBody>
      <dsp:txXfrm>
        <a:off x="6755700" y="499656"/>
        <a:ext cx="2269650" cy="2193236"/>
      </dsp:txXfrm>
    </dsp:sp>
    <dsp:sp modelId="{39805283-279A-47B8-96D5-F3E4CF75FAFF}">
      <dsp:nvSpPr>
        <dsp:cNvPr id="0" name=""/>
        <dsp:cNvSpPr/>
      </dsp:nvSpPr>
      <dsp:spPr>
        <a:xfrm>
          <a:off x="2880347" y="3993723"/>
          <a:ext cx="2682242" cy="260604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007563" y="4120939"/>
        <a:ext cx="2427810" cy="2351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1650" cy="466725"/>
          </a:xfrm>
          <a:prstGeom prst="rect">
            <a:avLst/>
          </a:prstGeom>
        </p:spPr>
        <p:txBody>
          <a:bodyPr vert="horz" lIns="91403" tIns="45700" rIns="91403" bIns="4570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1"/>
            <a:ext cx="3041650" cy="466725"/>
          </a:xfrm>
          <a:prstGeom prst="rect">
            <a:avLst/>
          </a:prstGeom>
        </p:spPr>
        <p:txBody>
          <a:bodyPr vert="horz" lIns="91403" tIns="45700" rIns="91403" bIns="45700" rtlCol="0"/>
          <a:lstStyle>
            <a:lvl1pPr algn="r">
              <a:defRPr sz="1200"/>
            </a:lvl1pPr>
          </a:lstStyle>
          <a:p>
            <a:fld id="{09C7D0E2-2E6F-4BF1-8D66-F968BE7F0142}" type="datetimeFigureOut">
              <a:rPr lang="en-US" smtClean="0"/>
              <a:t>5/27/2016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9203"/>
            <a:ext cx="3041650" cy="466725"/>
          </a:xfrm>
          <a:prstGeom prst="rect">
            <a:avLst/>
          </a:prstGeom>
        </p:spPr>
        <p:txBody>
          <a:bodyPr vert="horz" lIns="91403" tIns="45700" rIns="91403" bIns="4570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3"/>
            <a:ext cx="3041650" cy="466725"/>
          </a:xfrm>
          <a:prstGeom prst="rect">
            <a:avLst/>
          </a:prstGeom>
        </p:spPr>
        <p:txBody>
          <a:bodyPr vert="horz" lIns="91403" tIns="45700" rIns="91403" bIns="45700" rtlCol="0" anchor="b"/>
          <a:lstStyle>
            <a:lvl1pPr algn="r">
              <a:defRPr sz="1200"/>
            </a:lvl1pPr>
          </a:lstStyle>
          <a:p>
            <a:fld id="{3B06F547-8D1F-4C13-8FE2-83DEFCC6B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54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41968" cy="465297"/>
          </a:xfrm>
          <a:prstGeom prst="rect">
            <a:avLst/>
          </a:prstGeom>
        </p:spPr>
        <p:txBody>
          <a:bodyPr vert="horz" lIns="93241" tIns="46620" rIns="93241" bIns="466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4" y="2"/>
            <a:ext cx="3041968" cy="465297"/>
          </a:xfrm>
          <a:prstGeom prst="rect">
            <a:avLst/>
          </a:prstGeom>
        </p:spPr>
        <p:txBody>
          <a:bodyPr vert="horz" lIns="93241" tIns="46620" rIns="93241" bIns="46620" rtlCol="0"/>
          <a:lstStyle>
            <a:lvl1pPr algn="r">
              <a:defRPr sz="1200"/>
            </a:lvl1pPr>
          </a:lstStyle>
          <a:p>
            <a:fld id="{658CD3B5-B3A2-479F-AC32-40C996F82EB0}" type="datetimeFigureOut">
              <a:rPr lang="en-US" smtClean="0"/>
              <a:pPr/>
              <a:t>5/27/2016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41" tIns="46620" rIns="93241" bIns="466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7"/>
            <a:ext cx="5615940" cy="4187667"/>
          </a:xfrm>
          <a:prstGeom prst="rect">
            <a:avLst/>
          </a:prstGeom>
        </p:spPr>
        <p:txBody>
          <a:bodyPr vert="horz" lIns="93241" tIns="46620" rIns="93241" bIns="466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9014"/>
            <a:ext cx="3041968" cy="465297"/>
          </a:xfrm>
          <a:prstGeom prst="rect">
            <a:avLst/>
          </a:prstGeom>
        </p:spPr>
        <p:txBody>
          <a:bodyPr vert="horz" lIns="93241" tIns="46620" rIns="93241" bIns="466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4" y="8839014"/>
            <a:ext cx="3041968" cy="465297"/>
          </a:xfrm>
          <a:prstGeom prst="rect">
            <a:avLst/>
          </a:prstGeom>
        </p:spPr>
        <p:txBody>
          <a:bodyPr vert="horz" lIns="93241" tIns="46620" rIns="93241" bIns="46620" rtlCol="0" anchor="b"/>
          <a:lstStyle>
            <a:lvl1pPr algn="r">
              <a:defRPr sz="1200"/>
            </a:lvl1pPr>
          </a:lstStyle>
          <a:p>
            <a:fld id="{49EE4D71-1CBD-4053-A361-2337617C0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8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00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4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9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1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/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62000" y="1600200"/>
            <a:ext cx="7543800" cy="4724400"/>
          </a:xfrm>
        </p:spPr>
        <p:txBody>
          <a:bodyPr/>
          <a:lstStyle>
            <a:lvl1pPr>
              <a:buClrTx/>
              <a:defRPr/>
            </a:lvl1pPr>
          </a:lstStyle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09600"/>
            <a:ext cx="57912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076B14C-0357-40E8-98E6-7E31674C642C}" type="datetimeFigureOut">
              <a:rPr lang="en-US" smtClean="0"/>
              <a:pPr/>
              <a:t>5/27/2016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6858000" y="6356350"/>
            <a:ext cx="21336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9B544D-27CB-421D-857D-21D8A33B11E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79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9B544D-27CB-421D-857D-21D8A33B11E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79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CSS Rapid Exposure and Dosimetry</a:t>
            </a:r>
          </a:p>
        </p:txBody>
      </p:sp>
    </p:spTree>
    <p:extLst>
      <p:ext uri="{BB962C8B-B14F-4D97-AF65-F5344CB8AC3E}">
        <p14:creationId xmlns:p14="http://schemas.microsoft.com/office/powerpoint/2010/main" val="1966869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CSS Rapid Exposure and Dosimetry</a:t>
            </a:r>
          </a:p>
        </p:txBody>
      </p:sp>
    </p:spTree>
    <p:extLst>
      <p:ext uri="{BB962C8B-B14F-4D97-AF65-F5344CB8AC3E}">
        <p14:creationId xmlns:p14="http://schemas.microsoft.com/office/powerpoint/2010/main" val="2569903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CSS Rapid Exposure and Dosimetry</a:t>
            </a:r>
          </a:p>
        </p:txBody>
      </p:sp>
    </p:spTree>
    <p:extLst>
      <p:ext uri="{BB962C8B-B14F-4D97-AF65-F5344CB8AC3E}">
        <p14:creationId xmlns:p14="http://schemas.microsoft.com/office/powerpoint/2010/main" val="3221642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CSS Rapid Exposure and Dosimetry</a:t>
            </a:r>
          </a:p>
        </p:txBody>
      </p:sp>
    </p:spTree>
    <p:extLst>
      <p:ext uri="{BB962C8B-B14F-4D97-AF65-F5344CB8AC3E}">
        <p14:creationId xmlns:p14="http://schemas.microsoft.com/office/powerpoint/2010/main" val="4088251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B519-B5D2-49B6-A9CD-501F5CFA30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64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99F35-1871-41F2-B8CD-E8DEBAB900C0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FB789-9EB4-4BF4-ACBA-0007E6C3B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4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/New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  <p:sp>
        <p:nvSpPr>
          <p:cNvPr id="5" name="Text Placeholder 1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219200" y="2590800"/>
            <a:ext cx="6705600" cy="2438400"/>
          </a:xfrm>
        </p:spPr>
        <p:txBody>
          <a:bodyPr>
            <a:normAutofit fontScale="92500"/>
          </a:bodyPr>
          <a:lstStyle>
            <a:lvl1pPr>
              <a:defRPr/>
            </a:lvl1pPr>
          </a:lstStyle>
          <a:p>
            <a:pPr marL="0" lvl="0" algn="ctr">
              <a:spcBef>
                <a:spcPts val="0"/>
              </a:spcBef>
              <a:buNone/>
              <a:defRPr/>
            </a:pPr>
            <a:r>
              <a:rPr lang="en-US" sz="4800" b="1" i="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>Title</a:t>
            </a:r>
            <a:r>
              <a:rPr lang="en-US" sz="8800" b="1" i="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/>
            </a:r>
            <a:br>
              <a:rPr lang="en-US" sz="8800" b="1" i="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</a:br>
            <a:r>
              <a:rPr lang="en-US" sz="3200" b="1" i="0" dirty="0" smtClean="0">
                <a:solidFill>
                  <a:schemeClr val="tx1"/>
                </a:solidFill>
                <a:latin typeface="Gill Sans MT" pitchFamily="34" charset="0"/>
              </a:rPr>
              <a:t>Presenter's</a:t>
            </a:r>
            <a:r>
              <a:rPr lang="en-US" b="1" dirty="0" smtClean="0">
                <a:latin typeface="Gill Sans MT" pitchFamily="34" charset="0"/>
              </a:rPr>
              <a:t> Name</a:t>
            </a:r>
            <a:r>
              <a:rPr lang="en-US" sz="5400" b="1" dirty="0" smtClean="0">
                <a:latin typeface="Gill Sans MT" pitchFamily="34" charset="0"/>
              </a:rPr>
              <a:t/>
            </a:r>
            <a:br>
              <a:rPr lang="en-US" sz="5400" b="1" dirty="0" smtClean="0">
                <a:latin typeface="Gill Sans MT" pitchFamily="34" charset="0"/>
              </a:rPr>
            </a:br>
            <a:r>
              <a:rPr lang="en-US" sz="2000" b="0" dirty="0" smtClean="0">
                <a:latin typeface="Gill Sans MT" pitchFamily="34" charset="0"/>
              </a:rPr>
              <a:t>Presenter’s Title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B14C-0357-40E8-98E6-7E31674C642C}" type="datetimeFigureOut">
              <a:rPr lang="en-US" smtClean="0"/>
              <a:pPr/>
              <a:t>5/27/2016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4384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99F35-1871-41F2-B8CD-E8DEBAB900C0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FB789-9EB4-4BF4-ACBA-0007E6C3B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27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609600"/>
            <a:ext cx="57912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248400" y="1524000"/>
            <a:ext cx="2743200" cy="213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248400" y="3886200"/>
            <a:ext cx="2743200" cy="220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" y="1447800"/>
            <a:ext cx="5943600" cy="5257800"/>
          </a:xfrm>
        </p:spPr>
        <p:txBody>
          <a:bodyPr>
            <a:normAutofit/>
          </a:bodyPr>
          <a:lstStyle>
            <a:lvl1pPr marL="0"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 baseline="0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 smtClean="0"/>
              <a:t>Bullet 1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0"/>
            <a:r>
              <a:rPr lang="en-US" dirty="0" smtClean="0"/>
              <a:t>Bullet 4</a:t>
            </a:r>
          </a:p>
          <a:p>
            <a:pPr lvl="0"/>
            <a:r>
              <a:rPr lang="en-US" dirty="0" smtClean="0"/>
              <a:t>Bullet 5</a:t>
            </a:r>
          </a:p>
          <a:p>
            <a:pPr lvl="0"/>
            <a:r>
              <a:rPr lang="en-US" dirty="0" smtClean="0"/>
              <a:t>Bullet 6</a:t>
            </a:r>
          </a:p>
          <a:p>
            <a:pPr lvl="0"/>
            <a:r>
              <a:rPr lang="en-US" dirty="0" smtClean="0"/>
              <a:t>Bullet 7</a:t>
            </a:r>
          </a:p>
          <a:p>
            <a:pPr lvl="0"/>
            <a:r>
              <a:rPr lang="en-US" dirty="0" smtClean="0"/>
              <a:t>Bullet 8</a:t>
            </a:r>
          </a:p>
          <a:p>
            <a:pPr lvl="0"/>
            <a:r>
              <a:rPr lang="en-US" dirty="0" smtClean="0"/>
              <a:t>Bullet 9</a:t>
            </a:r>
          </a:p>
          <a:p>
            <a:pPr lvl="0"/>
            <a:r>
              <a:rPr lang="en-US" dirty="0" smtClean="0"/>
              <a:t>Bullet 10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076B14C-0357-40E8-98E6-7E31674C642C}" type="datetimeFigureOut">
              <a:rPr lang="en-US" smtClean="0"/>
              <a:pPr/>
              <a:t>5/27/2016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4384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609600"/>
            <a:ext cx="57912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1447800"/>
            <a:ext cx="8839200" cy="48768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 smtClean="0"/>
              <a:t>Bullet 1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0"/>
            <a:r>
              <a:rPr lang="en-US" dirty="0" smtClean="0"/>
              <a:t>Bullet 4</a:t>
            </a:r>
          </a:p>
          <a:p>
            <a:pPr lvl="0"/>
            <a:r>
              <a:rPr lang="en-US" dirty="0" smtClean="0"/>
              <a:t>Bullet 5</a:t>
            </a:r>
          </a:p>
          <a:p>
            <a:pPr lvl="0"/>
            <a:r>
              <a:rPr lang="en-US" dirty="0" smtClean="0"/>
              <a:t>Bullet 6</a:t>
            </a:r>
          </a:p>
          <a:p>
            <a:pPr lvl="0"/>
            <a:r>
              <a:rPr lang="en-US" dirty="0" smtClean="0"/>
              <a:t>Bullet 7</a:t>
            </a:r>
          </a:p>
          <a:p>
            <a:pPr lvl="0"/>
            <a:r>
              <a:rPr lang="en-US" dirty="0" smtClean="0"/>
              <a:t>Bullet 8</a:t>
            </a:r>
          </a:p>
          <a:p>
            <a:pPr lvl="0"/>
            <a:r>
              <a:rPr lang="en-US" dirty="0" smtClean="0"/>
              <a:t>Bullet 9</a:t>
            </a:r>
          </a:p>
          <a:p>
            <a:pPr lvl="0"/>
            <a:r>
              <a:rPr lang="en-US" dirty="0" smtClean="0"/>
              <a:t>Bullet 10</a:t>
            </a:r>
          </a:p>
          <a:p>
            <a:pPr lvl="0"/>
            <a:r>
              <a:rPr lang="en-US" dirty="0" smtClean="0"/>
              <a:t>Bullet 11</a:t>
            </a:r>
          </a:p>
          <a:p>
            <a:pPr lvl="0"/>
            <a:r>
              <a:rPr lang="en-US" dirty="0" smtClean="0"/>
              <a:t>Bullet 12</a:t>
            </a:r>
          </a:p>
          <a:p>
            <a:pPr lvl="0"/>
            <a:r>
              <a:rPr lang="en-US" dirty="0" smtClean="0"/>
              <a:t>Bullet 13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076B14C-0357-40E8-98E6-7E31674C642C}" type="datetimeFigureOut">
              <a:rPr lang="en-US" smtClean="0"/>
              <a:pPr/>
              <a:t>5/27/2016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6553200" y="6356350"/>
            <a:ext cx="24384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6B14C-0357-40E8-98E6-7E31674C642C}" type="datetimeFigureOut">
              <a:rPr lang="en-US" smtClean="0"/>
              <a:pPr/>
              <a:t>5/27/2016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p_ord_blanc1.jpg"/>
          <p:cNvPicPr>
            <a:picLocks noChangeAspect="1"/>
          </p:cNvPicPr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60" r:id="rId5"/>
    <p:sldLayoutId id="2147483661" r:id="rId6"/>
    <p:sldLayoutId id="2147483662" r:id="rId7"/>
    <p:sldLayoutId id="214748366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enginepartners.appspot.com/science-2013-global-forest" TargetMode="Externa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84" y="1371600"/>
            <a:ext cx="9207640" cy="55626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990600" y="381000"/>
            <a:ext cx="8915400" cy="63246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                  </a:t>
            </a:r>
            <a:r>
              <a:rPr lang="en-US" sz="4600" b="1" dirty="0" smtClean="0">
                <a:solidFill>
                  <a:srgbClr val="FF0000"/>
                </a:solidFill>
              </a:rPr>
              <a:t>Remote Sensing for observation                                    and monitoring of the world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3000" dirty="0" smtClean="0">
                <a:solidFill>
                  <a:schemeClr val="bg1"/>
                </a:solidFill>
              </a:rPr>
              <a:t>Chandra Giri, Ph.D.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	</a:t>
            </a:r>
            <a:r>
              <a:rPr lang="en-US" sz="3000" dirty="0" smtClean="0">
                <a:solidFill>
                  <a:schemeClr val="bg1"/>
                </a:solidFill>
              </a:rPr>
              <a:t>Chief, </a:t>
            </a:r>
            <a:endParaRPr lang="en-US" sz="3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	</a:t>
            </a:r>
            <a:r>
              <a:rPr lang="en-US" sz="3000" dirty="0" smtClean="0">
                <a:solidFill>
                  <a:schemeClr val="bg1"/>
                </a:solidFill>
              </a:rPr>
              <a:t>Sensing </a:t>
            </a:r>
            <a:r>
              <a:rPr lang="en-US" sz="3000" dirty="0" smtClean="0">
                <a:solidFill>
                  <a:schemeClr val="bg1"/>
                </a:solidFill>
              </a:rPr>
              <a:t>and Spatial Analysis </a:t>
            </a:r>
            <a:r>
              <a:rPr lang="en-US" sz="3000" dirty="0" smtClean="0">
                <a:solidFill>
                  <a:schemeClr val="bg1"/>
                </a:solidFill>
              </a:rPr>
              <a:t>Branch EMMD/NERL</a:t>
            </a:r>
            <a:r>
              <a:rPr lang="en-US" sz="3000" dirty="0" smtClean="0">
                <a:solidFill>
                  <a:schemeClr val="bg1"/>
                </a:solidFill>
              </a:rPr>
              <a:t>, </a:t>
            </a:r>
            <a:endParaRPr lang="en-US" sz="3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	</a:t>
            </a:r>
            <a:r>
              <a:rPr lang="en-US" sz="3000" dirty="0" smtClean="0">
                <a:solidFill>
                  <a:schemeClr val="bg1"/>
                </a:solidFill>
              </a:rPr>
              <a:t>Office </a:t>
            </a:r>
            <a:r>
              <a:rPr lang="en-US" sz="3000" dirty="0" smtClean="0">
                <a:solidFill>
                  <a:schemeClr val="bg1"/>
                </a:solidFill>
              </a:rPr>
              <a:t>of Research and Development, 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	</a:t>
            </a:r>
            <a:r>
              <a:rPr lang="en-US" sz="3000" dirty="0" smtClean="0">
                <a:solidFill>
                  <a:schemeClr val="bg1"/>
                </a:solidFill>
              </a:rPr>
              <a:t>United States Environmental Protection Agency (EPA)</a:t>
            </a:r>
            <a:r>
              <a:rPr lang="en-US" sz="3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139" y="5541388"/>
            <a:ext cx="8172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0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40337"/>
            <a:ext cx="6546956" cy="649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4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6588675" cy="647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5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2655094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Data, Data, Data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2718137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Computing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864894"/>
            <a:ext cx="2819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Science &amp; Engineering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2781181"/>
            <a:ext cx="2438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Methods</a:t>
            </a:r>
          </a:p>
          <a:p>
            <a:endParaRPr lang="en-US" dirty="0"/>
          </a:p>
        </p:txBody>
      </p:sp>
      <p:sp>
        <p:nvSpPr>
          <p:cNvPr id="9" name="Plus 8"/>
          <p:cNvSpPr/>
          <p:nvPr/>
        </p:nvSpPr>
        <p:spPr>
          <a:xfrm>
            <a:off x="2590800" y="1066800"/>
            <a:ext cx="762000" cy="762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lus 9"/>
          <p:cNvSpPr/>
          <p:nvPr/>
        </p:nvSpPr>
        <p:spPr>
          <a:xfrm>
            <a:off x="5867400" y="1066800"/>
            <a:ext cx="762000" cy="762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752600" y="3352800"/>
            <a:ext cx="5867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43400" y="3352800"/>
            <a:ext cx="0" cy="533400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Chevron 18"/>
          <p:cNvSpPr/>
          <p:nvPr/>
        </p:nvSpPr>
        <p:spPr>
          <a:xfrm>
            <a:off x="5791200" y="495300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lowchart: Punched Tape 19"/>
          <p:cNvSpPr/>
          <p:nvPr/>
        </p:nvSpPr>
        <p:spPr>
          <a:xfrm>
            <a:off x="6408420" y="4114800"/>
            <a:ext cx="2583180" cy="2285999"/>
          </a:xfrm>
          <a:prstGeom prst="flowChartPunched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Improve our scientific knowledge &amp; understandings  of land cover &amp; land cover change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62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Computer Technology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38" y="1447800"/>
            <a:ext cx="4154681" cy="4236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47800"/>
            <a:ext cx="3962400" cy="4236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452" y="568452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Disk Space, Computing processor, Software, Algorithms, Network professionals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8" y="11411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8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7483124" cy="42137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533400"/>
            <a:ext cx="7635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Global map of forest </a:t>
            </a:r>
            <a:r>
              <a:rPr lang="en-US" sz="3200" dirty="0" smtClean="0"/>
              <a:t>change:</a:t>
            </a:r>
          </a:p>
          <a:p>
            <a:r>
              <a:rPr lang="en-US" sz="3200" dirty="0"/>
              <a:t> </a:t>
            </a:r>
            <a:r>
              <a:rPr lang="en-US" sz="3200" dirty="0">
                <a:hlinkClick r:id="rId3"/>
              </a:rPr>
              <a:t>http://earthenginepartners.appspot.com/science-2013-global-forest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635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7063" y="-323850"/>
            <a:ext cx="15478125" cy="7505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4888" y="-442913"/>
            <a:ext cx="11153775" cy="7743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2600" y="685800"/>
            <a:ext cx="1160964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5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54970"/>
            <a:ext cx="8915400" cy="5095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NASA funded project on Land cover monitoring of Nepal  (1985-Present)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1373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228600"/>
            <a:ext cx="7026288" cy="533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Field Verification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44918" y="1154668"/>
            <a:ext cx="203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WorldView-2 image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" y="1670184"/>
            <a:ext cx="2632023" cy="39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19" y="1676400"/>
            <a:ext cx="2563481" cy="38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85970" y="1219200"/>
            <a:ext cx="201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Verified in the Field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24175" y="1154668"/>
            <a:ext cx="140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61470" y="5391193"/>
            <a:ext cx="762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585" y="6132641"/>
            <a:ext cx="902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View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200400" y="5309840"/>
            <a:ext cx="762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19400" y="6019800"/>
            <a:ext cx="902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View</a:t>
            </a:r>
            <a:endParaRPr lang="en-US" sz="1200" dirty="0"/>
          </a:p>
        </p:txBody>
      </p:sp>
      <p:pic>
        <p:nvPicPr>
          <p:cNvPr id="4099" name="Picture 3" descr="E:\a_a_a_a_73_sites_north_america\a_field_trip_2013_09_24\Photos\Slide show\5-TREES v OTHER VEG\R0020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76" y="2196509"/>
            <a:ext cx="3702024" cy="27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05925" cy="78676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0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94074" y="2590800"/>
            <a:ext cx="3168926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100+ volunteers from USA, Canada, Australia, Europe, Africa &amp; South America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442"/>
            <a:ext cx="56007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3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0" y="457200"/>
            <a:ext cx="5791200" cy="6858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Aerial Photography</a:t>
            </a:r>
            <a:endParaRPr lang="en-US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-16565" y="1295400"/>
            <a:ext cx="8610600" cy="3505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r>
              <a:rPr lang="en-US" sz="2400" dirty="0"/>
              <a:t>French balloonist and photographer Gaspard Felix </a:t>
            </a:r>
            <a:r>
              <a:rPr lang="en-US" sz="2400" dirty="0" err="1"/>
              <a:t>Tournachon</a:t>
            </a:r>
            <a:r>
              <a:rPr lang="en-US" sz="2400" dirty="0"/>
              <a:t> attempted (without great success) to perform land surveys in 1859 using photos taken from tethered balloons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69385"/>
            <a:ext cx="2667000" cy="3662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757" y="3352800"/>
            <a:ext cx="3586163" cy="2791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787" y="2969385"/>
            <a:ext cx="28670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4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Dharhara</a:t>
            </a:r>
            <a:r>
              <a:rPr lang="en-US" dirty="0" smtClean="0"/>
              <a:t>, Kathmandu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8" y="1495097"/>
            <a:ext cx="4253557" cy="4270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52" y="1460711"/>
            <a:ext cx="4290848" cy="43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6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71800" y="531287"/>
            <a:ext cx="5791200" cy="685800"/>
          </a:xfrm>
        </p:spPr>
        <p:txBody>
          <a:bodyPr/>
          <a:lstStyle/>
          <a:p>
            <a:r>
              <a:rPr lang="en-US" dirty="0" err="1" smtClean="0"/>
              <a:t>Tudikhel</a:t>
            </a:r>
            <a:r>
              <a:rPr lang="en-US" dirty="0" smtClean="0"/>
              <a:t>, Kathmandu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399"/>
            <a:ext cx="4418598" cy="5253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50" y="1295399"/>
            <a:ext cx="4239698" cy="52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3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447800"/>
            <a:ext cx="8859078" cy="504892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4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30" y="862177"/>
            <a:ext cx="9622259" cy="59721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51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Future…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Drones</a:t>
            </a:r>
          </a:p>
          <a:p>
            <a:r>
              <a:rPr lang="en-US" sz="2400" dirty="0"/>
              <a:t>Global Internet</a:t>
            </a:r>
          </a:p>
          <a:p>
            <a:r>
              <a:rPr lang="en-US" sz="2400" dirty="0"/>
              <a:t>Broader User Base</a:t>
            </a:r>
          </a:p>
          <a:p>
            <a:pPr marL="0" indent="0">
              <a:buNone/>
            </a:pPr>
            <a:r>
              <a:rPr lang="en-US" sz="2400" dirty="0"/>
              <a:t>   (e.g. GPS)</a:t>
            </a:r>
          </a:p>
          <a:p>
            <a:r>
              <a:rPr lang="en-US" sz="2400" dirty="0"/>
              <a:t>Information Need</a:t>
            </a:r>
          </a:p>
          <a:p>
            <a:r>
              <a:rPr lang="en-US" sz="2400" dirty="0" smtClean="0"/>
              <a:t>Planet </a:t>
            </a:r>
            <a:r>
              <a:rPr lang="en-US" sz="2400" dirty="0" smtClean="0"/>
              <a:t>Lab</a:t>
            </a:r>
          </a:p>
          <a:p>
            <a:r>
              <a:rPr lang="en-US" sz="2400" dirty="0" smtClean="0"/>
              <a:t>Google </a:t>
            </a:r>
            <a:r>
              <a:rPr lang="en-US" sz="2400" dirty="0" err="1" smtClean="0"/>
              <a:t>SkyBox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933" y="1447800"/>
            <a:ext cx="5437815" cy="4786934"/>
          </a:xfrm>
          <a:prstGeom prst="rect">
            <a:avLst/>
          </a:prstGeom>
        </p:spPr>
      </p:pic>
      <p:pic>
        <p:nvPicPr>
          <p:cNvPr id="5" name="Skybox Imaging Captures World's First High-Resolution, HD Video of Earth from Space (1080p H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3867" y="552450"/>
            <a:ext cx="9177867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2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Aircrafts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447800"/>
            <a:ext cx="7467600" cy="537538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6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1950s and 1970s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 smtClean="0"/>
              <a:t>Term Remote Sensing was introduced</a:t>
            </a:r>
          </a:p>
          <a:p>
            <a:r>
              <a:rPr lang="en-US" sz="3200" dirty="0"/>
              <a:t>Airplanes to </a:t>
            </a:r>
            <a:r>
              <a:rPr lang="en-US" sz="3200" dirty="0" smtClean="0"/>
              <a:t>Satellites</a:t>
            </a:r>
            <a:endParaRPr lang="en-US" sz="3200" dirty="0"/>
          </a:p>
          <a:p>
            <a:r>
              <a:rPr lang="en-US" sz="3200" dirty="0" smtClean="0"/>
              <a:t>Analog to </a:t>
            </a:r>
            <a:r>
              <a:rPr lang="en-US" sz="3200" dirty="0" err="1" smtClean="0"/>
              <a:t>digital..computer</a:t>
            </a:r>
            <a:r>
              <a:rPr lang="en-US" sz="3200" dirty="0" smtClean="0"/>
              <a:t> to analyze</a:t>
            </a:r>
          </a:p>
          <a:p>
            <a:r>
              <a:rPr lang="en-US" sz="3200" dirty="0" smtClean="0"/>
              <a:t>Concern for environmental monitoring</a:t>
            </a:r>
          </a:p>
          <a:p>
            <a:r>
              <a:rPr lang="en-US" sz="3200" dirty="0" smtClean="0"/>
              <a:t>CORONA – US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Satellite (1959)</a:t>
            </a:r>
          </a:p>
          <a:p>
            <a:r>
              <a:rPr lang="en-US" sz="3200" dirty="0"/>
              <a:t>U-2 Aircraft Reconnaissance </a:t>
            </a:r>
            <a:r>
              <a:rPr lang="en-US" sz="3200" dirty="0" smtClean="0"/>
              <a:t>Program</a:t>
            </a:r>
          </a:p>
          <a:p>
            <a:r>
              <a:rPr lang="en-US" sz="3200" dirty="0" smtClean="0"/>
              <a:t>Landsat Program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508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0" y="419100"/>
            <a:ext cx="5791200" cy="685800"/>
          </a:xfrm>
        </p:spPr>
        <p:txBody>
          <a:bodyPr/>
          <a:lstStyle/>
          <a:p>
            <a:r>
              <a:rPr lang="en-US" dirty="0" smtClean="0"/>
              <a:t>Longest satellite record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8763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3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arth-time-lap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89" y="914400"/>
            <a:ext cx="892842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2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806"/>
            <a:ext cx="9144000" cy="54283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714806"/>
            <a:ext cx="3733800" cy="7127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1143" y="5290457"/>
            <a:ext cx="3733800" cy="8602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80923" y="4572000"/>
            <a:ext cx="1181878" cy="15711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3581401"/>
            <a:ext cx="457200" cy="25724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2389" y="714806"/>
            <a:ext cx="527178" cy="1723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9567" y="714806"/>
            <a:ext cx="5260133" cy="1233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5800" y="756016"/>
            <a:ext cx="990600" cy="53938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5720577"/>
            <a:ext cx="1981200" cy="4207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04040" y="714807"/>
            <a:ext cx="139960" cy="3868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1"/>
          <p:cNvSpPr txBox="1">
            <a:spLocks/>
          </p:cNvSpPr>
          <p:nvPr/>
        </p:nvSpPr>
        <p:spPr>
          <a:xfrm>
            <a:off x="457200" y="0"/>
            <a:ext cx="8229600" cy="71480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Global Landsat – cloud-free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5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umb_glob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-66675"/>
            <a:ext cx="338772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thumb_glob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1638300"/>
            <a:ext cx="33909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thumb_glob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3351213"/>
            <a:ext cx="33909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thumb_glob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5057775"/>
            <a:ext cx="33909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thumb_glob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6675"/>
            <a:ext cx="338772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thumb_glob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-66675"/>
            <a:ext cx="338772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thumb_glob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51050"/>
            <a:ext cx="25415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thumb_glob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3351213"/>
            <a:ext cx="33909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thumb_globa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5057775"/>
            <a:ext cx="33909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thumb_globa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638300"/>
            <a:ext cx="33909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-19050" y="1357313"/>
            <a:ext cx="152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Dec. 2009</a:t>
            </a:r>
          </a:p>
        </p:txBody>
      </p:sp>
      <p:pic>
        <p:nvPicPr>
          <p:cNvPr id="2061" name="Picture 13" descr="thumb_globa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351213"/>
            <a:ext cx="33909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thumb_glob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057775"/>
            <a:ext cx="33909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thumb_glob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38300"/>
            <a:ext cx="33909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0" y="3078163"/>
            <a:ext cx="152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March 2010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0" y="4792663"/>
            <a:ext cx="152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June 2010</a:t>
            </a: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-17463" y="6497638"/>
            <a:ext cx="1524001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Sept. 2010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3473450" y="6494463"/>
            <a:ext cx="152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Oct. 2010</a:t>
            </a: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6397625" y="6494463"/>
            <a:ext cx="152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Nov. 2010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3473450" y="1357313"/>
            <a:ext cx="152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Jan. 2010</a:t>
            </a: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3473450" y="3076575"/>
            <a:ext cx="152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April 2010</a:t>
            </a: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3473450" y="4794250"/>
            <a:ext cx="152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July 2010</a:t>
            </a: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6397625" y="1357313"/>
            <a:ext cx="152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Feb. 2010</a:t>
            </a: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6397625" y="3076575"/>
            <a:ext cx="152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May 2010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6400800" y="4794250"/>
            <a:ext cx="152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August 2010</a:t>
            </a:r>
          </a:p>
        </p:txBody>
      </p:sp>
    </p:spTree>
    <p:extLst>
      <p:ext uri="{BB962C8B-B14F-4D97-AF65-F5344CB8AC3E}">
        <p14:creationId xmlns:p14="http://schemas.microsoft.com/office/powerpoint/2010/main" val="123219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1371600"/>
            <a:ext cx="897662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9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letely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D_ppt_template.potx" id="{D6C14435-4D29-442A-8FE8-726F1679FC73}" vid="{5230024B-4B92-4F82-B0E5-0D979B36D6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564199F-31CE-423C-9496-6220F9F1CF26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8A01DEEC-5854-422A-8DE5-81D9CA6FAE3D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1BF88BF1-430D-4559-9558-3D45A8944589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4D2D986B-BACF-45A9-9D9B-B07D2BB01880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50790FE9-D1DA-4A87-A1DA-8BA1A9D05689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2731B7ED-4523-40C2-8CA7-B8AF919641CD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31F886BA-082D-4A84-8730-17885C4561CA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F4545E67-B8B3-4693-BE00-A195874B75E5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6D39F822-521F-4368-BE36-48F24B3A9F91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F97BE3A0-3F20-4FB8-A98C-CD1C70EC1249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F648EC46-4A6A-4D43-90CC-C5BA319EFFA0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9539C8D5-1F70-47E4-9C55-F1C7EF91C348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FB29FF1-466F-40BF-B84B-0EB1C252DA4B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C01541EB-8B69-4BCA-AA75-1AFFFF23711C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4BC85D32-BE13-434D-95C7-595D9040A280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FE58ABA8-C55B-46B1-A52E-140428F2D682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2E799DA5-813C-4441-A1D7-B3820BFB1D1E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261DDD21-50C0-4FAA-8DF8-6BB9D178EE9E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A1311C18-7707-4BF7-82AF-5C0095B978C3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A25C4722-8E4F-4710-967E-5134F30C01C0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58A99069-2733-4BC7-A837-45227F704F66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F954DFF0-1FB8-4DB2-93E2-07CFA6376580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35F82669-A29D-405A-BCEC-A91C502290B8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A6C77FA9-DC5E-4234-A455-A489FD93B4B5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A6954F75-4272-40CA-AFB1-4B95901CB62F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DA0E0FAB-F420-43AB-B241-37E449C77261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54705882-1E8D-4177-B0F5-CFC17888AE1F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9BF28323-796D-42C7-98D7-20900091A519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C9B83775-4B1F-4802-AE9D-D7D8CFEB796B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DA3BCC6E-BB69-40AB-BD8C-D9EEB05B2E35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0D86882E-2BCB-47C7-92CD-46FE36BA4F0E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502B4EA0-8557-448B-9A26-6FF48165C97E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E9DA5ED5-05EF-45D3-A801-BB604E0EE3F5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5F998BBF-813C-41E8-84E3-4F661E1FA48E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383112F8-A610-4695-93BC-8FBD0FEC2872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EA6D9D70-811B-4A0E-91BB-F6ADD95B1603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8BFB0101-214F-47B4-89CE-114FDA769A53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ABAAC69B-90CE-4716-8A69-D71A8E76FC1B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D4F99668-107E-4F98-AB1F-D5A942EABC70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523552E8-08B5-4B78-87D0-33060D9B67F5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1AD0D328-8A70-4849-973E-2C73FFB0610D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96131829-2DBD-44CB-ACA2-17B3F056F2A6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784F6A16-D537-4704-B67E-2D8CB116CF46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87FB9F9C-59AA-4D28-879D-A02B558AE812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BF9C5930-0ADF-4442-A072-93D560B46ED9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9787D97C-336B-42FD-8A6A-8EFC2AC2B2D8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27E5B01F-A21F-42B6-814C-7E69C712AD7C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CAB37D85-366B-4422-9801-6BF4F0FD4118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32138B47-3082-4A80-B102-3B9ADF6EF80D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FC97EDDF-A92A-425C-904C-535DADE33301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B7BAEB86-E6E1-43D1-BA7D-4AF99A912561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BD84EEF8-F551-41E1-9357-2EBF75595915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3D5C4BAB-3CF9-46A8-9CC8-3674CA644F02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7E46DC20-91DC-4BBE-BF54-BCBDB33E8297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8271ED3C-0A0B-40F2-85FC-E2351444911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67EA7A19-057F-49DD-B64C-BFF1FCB08370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D6570DC7-9FA9-4907-BAD3-010DBDCD4D99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2D1FA7F5-97F9-4A6F-A58C-66E3EDAAF71F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55B9D35E-720D-4E7A-AC8F-BDEDBCCCF29E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256D18DC-D2E8-4CE0-9129-14B89476D0C6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B6CE2E99-CCB5-4D98-93CD-EDEC4BABE1A8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B1864E3B-6EB8-417A-A592-C025ADD763AA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FE512FC6-BB06-4BDC-90BF-55758E712EE7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212F8C1C-CB72-4C11-BAF4-08E44CE28B5E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AF84743E-F4A3-4F30-957C-FF473EFFBC89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68C6136A-A6CA-4584-9C63-FBCD67CFADAB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9124A83D-85AA-44E0-89D2-3916F5439E95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894AC7AF-8EC9-40B5-9032-AD78F7335FC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40202</TotalTime>
  <Words>228</Words>
  <Application>Microsoft Office PowerPoint</Application>
  <PresentationFormat>On-screen Show (4:3)</PresentationFormat>
  <Paragraphs>81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Gill Sans MT</vt:lpstr>
      <vt:lpstr>Completely Blanc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 Verification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US-EPA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newuser</dc:creator>
  <cp:lastModifiedBy>Giri, Chandra</cp:lastModifiedBy>
  <cp:revision>809</cp:revision>
  <cp:lastPrinted>2015-11-09T21:04:13Z</cp:lastPrinted>
  <dcterms:created xsi:type="dcterms:W3CDTF">2013-09-27T18:09:44Z</dcterms:created>
  <dcterms:modified xsi:type="dcterms:W3CDTF">2016-05-27T19:01:50Z</dcterms:modified>
</cp:coreProperties>
</file>